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FF66"/>
    <a:srgbClr val="14AD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03B74-9707-4835-A19F-2013061038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BB5-3082-42E7-9AE9-43BD5FCBF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8294B-DE1F-4466-845B-2EC41E5B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072-6199-4BA7-8AC5-6DF256A879F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172C7-634F-4129-9670-9FC2647D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48F25-93AC-46EB-958E-663FD291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5C3D-010D-4F8F-9019-3001A1F0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689B7-4693-4A63-B734-9D416289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5CB32-D7BA-48BC-A075-016532C1C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C18AF-E929-45EA-8442-F10209F2B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072-6199-4BA7-8AC5-6DF256A879F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B3B2D-5205-40B4-9F84-BCB7B9E0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8700D-478B-4667-BEBD-755CFDF2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5C3D-010D-4F8F-9019-3001A1F0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7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57D13-EC32-4579-9D29-C6F3015F2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90AD01-9ED2-49B5-AC54-C6310E50C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B38CD-E8B6-4D59-89FB-D7295B2E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072-6199-4BA7-8AC5-6DF256A879F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BD012-8E08-4BD9-85D8-AAEB443D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E6D49-D259-48F3-AEFE-060904376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5C3D-010D-4F8F-9019-3001A1F0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E32B-2BF6-4BA5-AC13-4F52CD73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8F7E4-D22E-4D53-9B18-528F36FED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2F65-83DD-4579-8DDC-2442693A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072-6199-4BA7-8AC5-6DF256A879F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C50BF-6D33-4FEA-9097-552FE3A6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5C2F6-2968-4C2C-A9E8-97053E30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5C3D-010D-4F8F-9019-3001A1F0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BB035-42A9-427E-AF3D-DB819C26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02156-A5BC-4238-9AD1-EE0E35945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8CA9B-9C4A-47D0-9DBA-18424557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072-6199-4BA7-8AC5-6DF256A879F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915C-3CB4-4657-9C70-7F97705A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0E9DE-CFC8-4A95-904E-EAE0EE76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5C3D-010D-4F8F-9019-3001A1F0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0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9F08-C677-44DA-8CE2-37A10AA1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ED62E-2521-421B-ABC8-3FD175C4D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1C7B4-EACC-4F7C-AF11-BD26BBFBD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32113-9909-4A00-A5D7-DB2163F2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072-6199-4BA7-8AC5-6DF256A879F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FC0C6-3614-4023-A232-F0FA600D0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51E95-B59D-4743-AAE4-4CC3BF13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5C3D-010D-4F8F-9019-3001A1F0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28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B99F-90F0-4F9A-8B2D-EC6E64EE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F2E7-77B7-4E02-80E2-C2122A440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FBE75-7D70-4711-8D6C-A4936F354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549EF-D814-4EE4-866B-803AAAE05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CDBD7-F2C8-4BCD-8337-48928B1B6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E8353-2485-4D4A-9B1F-C805B8DC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072-6199-4BA7-8AC5-6DF256A879F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3B063-543A-4A1D-8655-B9EB39E35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1F6EE-2E46-4CC8-91BA-A0B02032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5C3D-010D-4F8F-9019-3001A1F0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1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F21A-9710-4803-B267-A31B9E1D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BABB4E-437D-4562-AEA7-2FD223698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072-6199-4BA7-8AC5-6DF256A879F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133E0-785D-43B0-ACC1-0A384837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965921-A884-4DD0-99A9-686B9688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5C3D-010D-4F8F-9019-3001A1F0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D8760C-3140-4C7E-B7A9-A2A2AB1F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072-6199-4BA7-8AC5-6DF256A879F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C619F4-A3C8-466B-812B-8E23CED9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22BD9-E6A6-4D72-A904-E656AF45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5C3D-010D-4F8F-9019-3001A1F0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9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19C8-2897-4081-8022-84E18F43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7015A-DCF9-4A9B-847A-6E801BFC9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7F122-571E-4693-81CF-A77E94317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FEAE0-4CB2-4B03-B080-72BBA0A1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072-6199-4BA7-8AC5-6DF256A879F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3C32E-472F-49D9-A3A0-48288DEB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C1FACA-82A6-4B4D-8658-757202FC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5C3D-010D-4F8F-9019-3001A1F0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4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0F2E-F3ED-43BF-A91E-5B18F4154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20D740-68E1-492A-A2E7-240144A69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C29DD-1934-415B-8BB3-3D7BE6B89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1F236-40A9-47C1-AFF8-9E64642B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E072-6199-4BA7-8AC5-6DF256A879F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20EC9-930C-4D86-AD8F-67ADBBC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9667B-65C8-403E-B781-0E325084D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A5C3D-010D-4F8F-9019-3001A1F0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F92C7-D3E0-4017-B9A0-5C29FA43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C19B1-8F3C-4208-87A2-7EDA09096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B1D41-37E8-45AB-B960-3AD56046A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FE072-6199-4BA7-8AC5-6DF256A879F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5F42B-D699-4A80-B06F-19EFFD0B7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29A51-4103-480F-B1FB-3936FD818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5C3D-010D-4F8F-9019-3001A1F03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8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906977-5D82-4E26-B198-C0CD273AB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224" y="432463"/>
            <a:ext cx="2104197" cy="30811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5F45E6-843C-4D11-893D-2556B0F92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92" y="432463"/>
            <a:ext cx="5525376" cy="307734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1E65BCA6-0196-4162-BE09-DD8295F50956}"/>
              </a:ext>
            </a:extLst>
          </p:cNvPr>
          <p:cNvSpPr/>
          <p:nvPr/>
        </p:nvSpPr>
        <p:spPr>
          <a:xfrm rot="11792522">
            <a:off x="5547111" y="2398948"/>
            <a:ext cx="2154052" cy="1111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39C6A3-0FB2-4B7D-8D88-BA377A96F281}"/>
              </a:ext>
            </a:extLst>
          </p:cNvPr>
          <p:cNvSpPr txBox="1"/>
          <p:nvPr/>
        </p:nvSpPr>
        <p:spPr>
          <a:xfrm rot="1002276">
            <a:off x="5634739" y="2352856"/>
            <a:ext cx="165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Parklawn Drive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92BE0F0-87AB-4E5F-AF8D-1C8D103927EE}"/>
              </a:ext>
            </a:extLst>
          </p:cNvPr>
          <p:cNvSpPr/>
          <p:nvPr/>
        </p:nvSpPr>
        <p:spPr>
          <a:xfrm>
            <a:off x="5575867" y="2012959"/>
            <a:ext cx="209034" cy="95907"/>
          </a:xfrm>
          <a:prstGeom prst="rightArrow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52AEE8-23AD-4EAD-AC10-DF7FAB84CDD2}"/>
              </a:ext>
            </a:extLst>
          </p:cNvPr>
          <p:cNvSpPr txBox="1"/>
          <p:nvPr/>
        </p:nvSpPr>
        <p:spPr>
          <a:xfrm>
            <a:off x="352819" y="306102"/>
            <a:ext cx="19713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turning on Parklawn Drive go past our building which will be on your left and turn right into the Metro parking lot just before reaching the Metro station.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After parking your car, carefully walk across the street and enter our building from the Metro side of the building.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D08711-7680-4F4B-BD99-66D72EE20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592" y="3689362"/>
            <a:ext cx="5525376" cy="27821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4CB4DDEF-D2F2-457E-8310-601657043BDC}"/>
              </a:ext>
            </a:extLst>
          </p:cNvPr>
          <p:cNvSpPr/>
          <p:nvPr/>
        </p:nvSpPr>
        <p:spPr>
          <a:xfrm rot="15159003">
            <a:off x="5246050" y="5548103"/>
            <a:ext cx="948892" cy="29043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98D3E4B-2178-4521-939B-0572992EC6C0}"/>
              </a:ext>
            </a:extLst>
          </p:cNvPr>
          <p:cNvSpPr/>
          <p:nvPr/>
        </p:nvSpPr>
        <p:spPr>
          <a:xfrm rot="10800000">
            <a:off x="5900994" y="6189488"/>
            <a:ext cx="2154052" cy="2820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FFEE5D-9252-4FC4-BE9D-45CEDCC5DB08}"/>
              </a:ext>
            </a:extLst>
          </p:cNvPr>
          <p:cNvSpPr txBox="1"/>
          <p:nvPr/>
        </p:nvSpPr>
        <p:spPr>
          <a:xfrm>
            <a:off x="4239793" y="5329743"/>
            <a:ext cx="165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 Metro</a:t>
            </a:r>
            <a:br>
              <a:rPr lang="en-US" dirty="0"/>
            </a:br>
            <a:r>
              <a:rPr lang="en-US" dirty="0"/>
              <a:t>Parking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3B4CB6-8DA7-4BDD-B471-D4CAE88CC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224" y="3705837"/>
            <a:ext cx="3353474" cy="27821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6B45E208-0C71-4B35-B281-81BA4E78D175}"/>
              </a:ext>
            </a:extLst>
          </p:cNvPr>
          <p:cNvSpPr/>
          <p:nvPr/>
        </p:nvSpPr>
        <p:spPr>
          <a:xfrm rot="19487216">
            <a:off x="8526221" y="5757064"/>
            <a:ext cx="370906" cy="1233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A074F2C-93F1-4A55-9B68-99B1755D3118}"/>
              </a:ext>
            </a:extLst>
          </p:cNvPr>
          <p:cNvSpPr/>
          <p:nvPr/>
        </p:nvSpPr>
        <p:spPr>
          <a:xfrm rot="20985472">
            <a:off x="9078681" y="5551757"/>
            <a:ext cx="370906" cy="12336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98FAA9D-93BE-482E-8ECE-6C8046C3E1C9}"/>
              </a:ext>
            </a:extLst>
          </p:cNvPr>
          <p:cNvSpPr/>
          <p:nvPr/>
        </p:nvSpPr>
        <p:spPr>
          <a:xfrm rot="20985472">
            <a:off x="9560658" y="5467174"/>
            <a:ext cx="303123" cy="11305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2DCAD039-7D20-4722-9838-8AB9DA588FE8}"/>
              </a:ext>
            </a:extLst>
          </p:cNvPr>
          <p:cNvSpPr/>
          <p:nvPr/>
        </p:nvSpPr>
        <p:spPr>
          <a:xfrm rot="20985472">
            <a:off x="9930831" y="5415879"/>
            <a:ext cx="208469" cy="859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4761333-1923-4AE6-9FFF-A382A7DFE423}"/>
              </a:ext>
            </a:extLst>
          </p:cNvPr>
          <p:cNvSpPr/>
          <p:nvPr/>
        </p:nvSpPr>
        <p:spPr>
          <a:xfrm rot="13446391">
            <a:off x="10106957" y="5324102"/>
            <a:ext cx="123762" cy="859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011D76-6461-4368-A729-4950A6BB27EF}"/>
              </a:ext>
            </a:extLst>
          </p:cNvPr>
          <p:cNvSpPr txBox="1"/>
          <p:nvPr/>
        </p:nvSpPr>
        <p:spPr>
          <a:xfrm rot="20537808">
            <a:off x="8276440" y="5511614"/>
            <a:ext cx="305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Walk to building entrance</a:t>
            </a:r>
          </a:p>
          <a:p>
            <a:r>
              <a:rPr lang="en-US" sz="1400" dirty="0">
                <a:solidFill>
                  <a:schemeClr val="bg1"/>
                </a:solidFill>
              </a:rPr>
              <a:t>across the street from Metro parking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BDC6A1-065F-45EC-ACD8-D700FFBFCA8B}"/>
              </a:ext>
            </a:extLst>
          </p:cNvPr>
          <p:cNvSpPr txBox="1"/>
          <p:nvPr/>
        </p:nvSpPr>
        <p:spPr>
          <a:xfrm>
            <a:off x="8349679" y="4292499"/>
            <a:ext cx="1253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DAVIS HQ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Metro side of building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130BAE-3C77-4E36-B251-EE6DC9315E09}"/>
              </a:ext>
            </a:extLst>
          </p:cNvPr>
          <p:cNvSpPr txBox="1"/>
          <p:nvPr/>
        </p:nvSpPr>
        <p:spPr>
          <a:xfrm>
            <a:off x="2845666" y="940156"/>
            <a:ext cx="1608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DAVIS HQ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Entrance on other side of building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1CA3DE-CAB9-4D7E-957B-C5BDFD85211D}"/>
              </a:ext>
            </a:extLst>
          </p:cNvPr>
          <p:cNvSpPr txBox="1"/>
          <p:nvPr/>
        </p:nvSpPr>
        <p:spPr>
          <a:xfrm rot="20473769">
            <a:off x="9389213" y="5120772"/>
            <a:ext cx="1253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Enter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C0C78AA-41F3-4ECC-8A0D-284FA441370E}"/>
              </a:ext>
            </a:extLst>
          </p:cNvPr>
          <p:cNvSpPr/>
          <p:nvPr/>
        </p:nvSpPr>
        <p:spPr>
          <a:xfrm>
            <a:off x="8329347" y="2236235"/>
            <a:ext cx="1601338" cy="184557"/>
          </a:xfrm>
          <a:prstGeom prst="rect">
            <a:avLst/>
          </a:prstGeom>
          <a:noFill/>
          <a:ln w="38100">
            <a:solidFill>
              <a:srgbClr val="FF00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89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Munson, Greg</dc:creator>
  <cp:lastModifiedBy>Munson, Greg</cp:lastModifiedBy>
  <cp:revision>2</cp:revision>
  <dcterms:created xsi:type="dcterms:W3CDTF">2022-08-24T15:04:21Z</dcterms:created>
  <dcterms:modified xsi:type="dcterms:W3CDTF">2022-08-24T17:44:16Z</dcterms:modified>
</cp:coreProperties>
</file>